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jTXwFBORoRxn6NcMrilqxmQcDb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-italic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Medium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Medium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47" Type="http://customschemas.google.com/relationships/presentationmetadata" Target="meta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5c970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5c970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3df12f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3df12f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3df12f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3df12f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3df12f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3df12f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3df12f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3df12f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9.jp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the temporary tables?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temporary tables.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that you use often, and you want to store.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TEMPORARY TABLES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extremely useful when you have a complicated query that you will use often.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save you: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Thinking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5c970dd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5c970dd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5c970dd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needed to create a temporary table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query….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the new created table, you can simply call it as another table in your database.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3df12ffe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3df12ffe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3df12ffe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loan_id, account_id, district_id, amount, payments and frequency.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loan, account,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temporary table.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3df12ffe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3df12ffe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3df12ffe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3df12f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3df12f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3df12ffe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disp_id, client_id, account_id, district_id, type: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disp, client,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your temporary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3df12ffe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3df12ffe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3df12ffe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bank.disp_and_account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d.disp_id, d.client_id, d.account_id, a.district_id, d.type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d.account_id = a.account_id;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from bank.disp_and_account;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